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57" r:id="rId2"/>
    <p:sldId id="256" r:id="rId3"/>
  </p:sldIdLst>
  <p:sldSz cx="100584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660"/>
  </p:normalViewPr>
  <p:slideViewPr>
    <p:cSldViewPr snapToGrid="0">
      <p:cViewPr varScale="1">
        <p:scale>
          <a:sx n="69" d="100"/>
          <a:sy n="69" d="100"/>
        </p:scale>
        <p:origin x="1690" y="67"/>
      </p:cViewPr>
      <p:guideLst>
        <p:guide orient="horz" pos="2448"/>
        <p:guide pos="3168"/>
      </p:guideLst>
    </p:cSldViewPr>
  </p:slideViewPr>
  <p:notesTextViewPr>
    <p:cViewPr>
      <p:scale>
        <a:sx n="1" d="1"/>
        <a:sy n="1" d="1"/>
      </p:scale>
      <p:origin x="0" y="0"/>
    </p:cViewPr>
  </p:notesTextViewPr>
  <p:notesViewPr>
    <p:cSldViewPr snapToGrid="0" showGuides="1">
      <p:cViewPr varScale="1">
        <p:scale>
          <a:sx n="65" d="100"/>
          <a:sy n="65" d="100"/>
        </p:scale>
        <p:origin x="208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7F96A5-B40C-4591-A94D-05A85DE82A47}" type="datetimeFigureOut">
              <a:rPr lang="en-US"/>
              <a:t>6/26/2022</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E55127-CA2D-4BC4-8CFE-F19148CDFE65}" type="slidenum">
              <a:rPr/>
              <a:t>‹Nr.›</a:t>
            </a:fld>
            <a:endParaRPr/>
          </a:p>
        </p:txBody>
      </p:sp>
    </p:spTree>
    <p:extLst>
      <p:ext uri="{BB962C8B-B14F-4D97-AF65-F5344CB8AC3E}">
        <p14:creationId xmlns:p14="http://schemas.microsoft.com/office/powerpoint/2010/main" val="2595640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7FC828-8F12-4CF0-9AF3-FA4FDDB6EB28}" type="datetimeFigureOut">
              <a:rPr lang="en-US"/>
              <a:t>6/26/2022</a:t>
            </a:fld>
            <a:endParaRPr/>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6B6C3F-CB80-4F8D-9D19-17AA7E3C7BEF}" type="slidenum">
              <a:rPr/>
              <a:t>‹Nr.›</a:t>
            </a:fld>
            <a:endParaRPr/>
          </a:p>
        </p:txBody>
      </p:sp>
    </p:spTree>
    <p:extLst>
      <p:ext uri="{BB962C8B-B14F-4D97-AF65-F5344CB8AC3E}">
        <p14:creationId xmlns:p14="http://schemas.microsoft.com/office/powerpoint/2010/main" val="1690461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change this brochure, replace our sample content with your own. Or, if you'd rather start from a clean slate, press the New Slide button on the Home tab to insert a new page. Now enter your text and pictures in the empty placeholders. If you need more placeholders for titles, subtitles or body text, copy any of the existing placeholders, then drag the new one into place.</a:t>
            </a:r>
          </a:p>
          <a:p>
            <a:endParaRPr lang="en-US" dirty="0"/>
          </a:p>
          <a:p>
            <a:endParaRPr lang="en-US" dirty="0"/>
          </a:p>
        </p:txBody>
      </p:sp>
      <p:sp>
        <p:nvSpPr>
          <p:cNvPr id="4" name="Slide Number Placeholder 3"/>
          <p:cNvSpPr>
            <a:spLocks noGrp="1"/>
          </p:cNvSpPr>
          <p:nvPr>
            <p:ph type="sldNum" sz="quarter" idx="10"/>
          </p:nvPr>
        </p:nvSpPr>
        <p:spPr/>
        <p:txBody>
          <a:bodyPr/>
          <a:lstStyle/>
          <a:p>
            <a:fld id="{746B6C3F-CB80-4F8D-9D19-17AA7E3C7BEF}" type="slidenum">
              <a:rPr lang="en-US" smtClean="0"/>
              <a:t>1</a:t>
            </a:fld>
            <a:endParaRPr lang="en-US"/>
          </a:p>
        </p:txBody>
      </p:sp>
    </p:spTree>
    <p:extLst>
      <p:ext uri="{BB962C8B-B14F-4D97-AF65-F5344CB8AC3E}">
        <p14:creationId xmlns:p14="http://schemas.microsoft.com/office/powerpoint/2010/main" val="2837226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6B6C3F-CB80-4F8D-9D19-17AA7E3C7BEF}" type="slidenum">
              <a:rPr lang="en-US" smtClean="0"/>
              <a:t>2</a:t>
            </a:fld>
            <a:endParaRPr lang="en-US"/>
          </a:p>
        </p:txBody>
      </p:sp>
    </p:spTree>
    <p:extLst>
      <p:ext uri="{BB962C8B-B14F-4D97-AF65-F5344CB8AC3E}">
        <p14:creationId xmlns:p14="http://schemas.microsoft.com/office/powerpoint/2010/main" val="3201029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sp>
        <p:nvSpPr>
          <p:cNvPr id="12" name="Rectangle 11"/>
          <p:cNvSpPr/>
          <p:nvPr/>
        </p:nvSpPr>
        <p:spPr>
          <a:xfrm>
            <a:off x="457200" y="457199"/>
            <a:ext cx="2377440" cy="65836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 Placeholder 9"/>
          <p:cNvSpPr>
            <a:spLocks noGrp="1"/>
          </p:cNvSpPr>
          <p:nvPr>
            <p:ph type="body" sz="quarter" idx="10"/>
          </p:nvPr>
        </p:nvSpPr>
        <p:spPr>
          <a:xfrm>
            <a:off x="777240" y="665530"/>
            <a:ext cx="1737360" cy="1517413"/>
          </a:xfrm>
        </p:spPr>
        <p:txBody>
          <a:bodyPr lIns="0" tIns="0" rIns="0" bIns="0" anchor="b">
            <a:noAutofit/>
          </a:bodyPr>
          <a:lstStyle>
            <a:lvl1pPr marL="0" indent="0">
              <a:lnSpc>
                <a:spcPct val="100000"/>
              </a:lnSpc>
              <a:spcBef>
                <a:spcPts val="0"/>
              </a:spcBef>
              <a:buNone/>
              <a:defRPr sz="1800">
                <a:solidFill>
                  <a:schemeClr val="bg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11" name="Text Placeholder 9"/>
          <p:cNvSpPr>
            <a:spLocks noGrp="1"/>
          </p:cNvSpPr>
          <p:nvPr>
            <p:ph type="body" sz="quarter" idx="11"/>
          </p:nvPr>
        </p:nvSpPr>
        <p:spPr>
          <a:xfrm>
            <a:off x="777240" y="2302840"/>
            <a:ext cx="1737360" cy="4417999"/>
          </a:xfrm>
        </p:spPr>
        <p:txBody>
          <a:bodyPr lIns="0" tIns="0" rIns="0" bIns="0" anchor="t">
            <a:noAutofit/>
          </a:bodyPr>
          <a:lstStyle>
            <a:lvl1pPr marL="0" indent="0">
              <a:lnSpc>
                <a:spcPct val="105000"/>
              </a:lnSpc>
              <a:spcBef>
                <a:spcPts val="800"/>
              </a:spcBef>
              <a:buNone/>
              <a:defRPr sz="1000">
                <a:solidFill>
                  <a:schemeClr val="bg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13" name="Rectangle 12"/>
          <p:cNvSpPr/>
          <p:nvPr/>
        </p:nvSpPr>
        <p:spPr>
          <a:xfrm>
            <a:off x="457200" y="7178040"/>
            <a:ext cx="2377440"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7124700" y="7086600"/>
            <a:ext cx="246888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Text Placeholder 9"/>
          <p:cNvSpPr>
            <a:spLocks noGrp="1"/>
          </p:cNvSpPr>
          <p:nvPr>
            <p:ph type="body" sz="quarter" idx="12"/>
          </p:nvPr>
        </p:nvSpPr>
        <p:spPr>
          <a:xfrm>
            <a:off x="7124700" y="457200"/>
            <a:ext cx="2468880" cy="1763463"/>
          </a:xfrm>
        </p:spPr>
        <p:txBody>
          <a:bodyPr lIns="0" tIns="0" rIns="0" bIns="0" anchor="b">
            <a:noAutofit/>
          </a:bodyPr>
          <a:lstStyle>
            <a:lvl1pPr marL="0" indent="0">
              <a:lnSpc>
                <a:spcPct val="95000"/>
              </a:lnSpc>
              <a:spcBef>
                <a:spcPts val="0"/>
              </a:spcBef>
              <a:buNone/>
              <a:defRPr sz="3000" b="1">
                <a:solidFill>
                  <a:schemeClr val="tx1">
                    <a:lumMod val="65000"/>
                    <a:lumOff val="35000"/>
                  </a:schemeClr>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22" name="Picture Placeholder 21"/>
          <p:cNvSpPr>
            <a:spLocks noGrp="1"/>
          </p:cNvSpPr>
          <p:nvPr>
            <p:ph type="pic" sz="quarter" idx="13"/>
          </p:nvPr>
        </p:nvSpPr>
        <p:spPr>
          <a:xfrm>
            <a:off x="7124700" y="2740819"/>
            <a:ext cx="2468563" cy="4208621"/>
          </a:xfrm>
        </p:spPr>
        <p:txBody>
          <a:bodyPr>
            <a:normAutofit/>
          </a:bodyPr>
          <a:lstStyle>
            <a:lvl1pPr marL="0" indent="0">
              <a:buNone/>
              <a:defRPr sz="1600">
                <a:solidFill>
                  <a:schemeClr val="tx1">
                    <a:lumMod val="65000"/>
                    <a:lumOff val="35000"/>
                  </a:schemeClr>
                </a:solidFill>
              </a:defRPr>
            </a:lvl1pPr>
          </a:lstStyle>
          <a:p>
            <a:r>
              <a:rPr lang="en-US"/>
              <a:t>Click icon to add picture</a:t>
            </a:r>
            <a:endParaRPr/>
          </a:p>
        </p:txBody>
      </p:sp>
      <p:sp>
        <p:nvSpPr>
          <p:cNvPr id="24" name="Text Placeholder 9"/>
          <p:cNvSpPr>
            <a:spLocks noGrp="1"/>
          </p:cNvSpPr>
          <p:nvPr>
            <p:ph type="body" sz="quarter" idx="14"/>
          </p:nvPr>
        </p:nvSpPr>
        <p:spPr>
          <a:xfrm>
            <a:off x="7124700" y="2266383"/>
            <a:ext cx="2468880" cy="346007"/>
          </a:xfrm>
        </p:spPr>
        <p:txBody>
          <a:bodyPr lIns="0" tIns="0" rIns="0" bIns="0" anchor="t">
            <a:noAutofit/>
          </a:bodyPr>
          <a:lstStyle>
            <a:lvl1pPr marL="0" indent="0">
              <a:lnSpc>
                <a:spcPct val="114000"/>
              </a:lnSpc>
              <a:spcBef>
                <a:spcPts val="0"/>
              </a:spcBef>
              <a:buNone/>
              <a:defRPr sz="800" b="0">
                <a:solidFill>
                  <a:schemeClr val="accent1"/>
                </a:solidFill>
                <a:latin typeface="+mn-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26" name="Text Placeholder 9"/>
          <p:cNvSpPr>
            <a:spLocks noGrp="1"/>
          </p:cNvSpPr>
          <p:nvPr>
            <p:ph type="body" sz="quarter" idx="15" hasCustomPrompt="1"/>
          </p:nvPr>
        </p:nvSpPr>
        <p:spPr>
          <a:xfrm rot="16200000">
            <a:off x="2859181" y="6050147"/>
            <a:ext cx="2011680" cy="516043"/>
          </a:xfrm>
        </p:spPr>
        <p:txBody>
          <a:bodyPr lIns="0" tIns="0" rIns="0" bIns="0" anchor="t">
            <a:noAutofit/>
          </a:bodyPr>
          <a:lstStyle>
            <a:lvl1pPr marL="0" indent="0">
              <a:lnSpc>
                <a:spcPct val="100000"/>
              </a:lnSpc>
              <a:spcBef>
                <a:spcPts val="0"/>
              </a:spcBef>
              <a:buNone/>
              <a:defRPr sz="900" b="0" baseline="0">
                <a:solidFill>
                  <a:schemeClr val="tx1">
                    <a:lumMod val="65000"/>
                    <a:lumOff val="35000"/>
                  </a:schemeClr>
                </a:solidFill>
                <a:latin typeface="+mn-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dirty="0"/>
              <a:t>[Company Name]</a:t>
            </a:r>
            <a:br>
              <a:rPr lang="en-US" dirty="0"/>
            </a:br>
            <a:r>
              <a:rPr lang="en-US" dirty="0"/>
              <a:t>[Street Address]</a:t>
            </a:r>
            <a:br>
              <a:rPr lang="en-US" dirty="0"/>
            </a:br>
            <a:r>
              <a:rPr lang="en-US" dirty="0"/>
              <a:t>[City, ST ZIP Code]</a:t>
            </a:r>
            <a:endParaRPr dirty="0"/>
          </a:p>
        </p:txBody>
      </p:sp>
      <p:sp>
        <p:nvSpPr>
          <p:cNvPr id="29" name="Text Placeholder 9"/>
          <p:cNvSpPr>
            <a:spLocks noGrp="1"/>
          </p:cNvSpPr>
          <p:nvPr>
            <p:ph type="body" sz="quarter" idx="18" hasCustomPrompt="1"/>
          </p:nvPr>
        </p:nvSpPr>
        <p:spPr>
          <a:xfrm rot="16200000">
            <a:off x="3628146" y="2873971"/>
            <a:ext cx="2577959" cy="793647"/>
          </a:xfrm>
        </p:spPr>
        <p:txBody>
          <a:bodyPr lIns="0" tIns="0" rIns="0" bIns="0" anchor="t">
            <a:noAutofit/>
          </a:bodyPr>
          <a:lstStyle>
            <a:lvl1pPr marL="0" indent="0">
              <a:lnSpc>
                <a:spcPct val="120000"/>
              </a:lnSpc>
              <a:spcBef>
                <a:spcPts val="0"/>
              </a:spcBef>
              <a:buNone/>
              <a:defRPr sz="900" b="0" baseline="0">
                <a:solidFill>
                  <a:schemeClr val="tx1">
                    <a:lumMod val="65000"/>
                    <a:lumOff val="35000"/>
                  </a:schemeClr>
                </a:solidFill>
                <a:latin typeface="+mn-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t>[Recipient Name]</a:t>
            </a:r>
            <a:br>
              <a:rPr/>
            </a:br>
            <a:r>
              <a:t>[Address]</a:t>
            </a:r>
            <a:br>
              <a:rPr/>
            </a:br>
            <a:r>
              <a:t>[City, ST  ZIP Code]</a:t>
            </a:r>
          </a:p>
        </p:txBody>
      </p:sp>
      <p:sp>
        <p:nvSpPr>
          <p:cNvPr id="32" name="Rectangle 31"/>
          <p:cNvSpPr/>
          <p:nvPr/>
        </p:nvSpPr>
        <p:spPr>
          <a:xfrm rot="16200000">
            <a:off x="3291840" y="457200"/>
            <a:ext cx="685800" cy="685800"/>
          </a:xfrm>
          <a:prstGeom prst="rect">
            <a:avLst/>
          </a:prstGeom>
          <a:noFill/>
          <a:ln w="6350">
            <a:solidFill>
              <a:schemeClr val="bg1">
                <a:lumMod val="8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sz="800">
                <a:solidFill>
                  <a:schemeClr val="bg1">
                    <a:lumMod val="85000"/>
                  </a:schemeClr>
                </a:solidFill>
              </a:rPr>
              <a:t>PLACE</a:t>
            </a:r>
            <a:br>
              <a:rPr sz="800">
                <a:solidFill>
                  <a:schemeClr val="bg1">
                    <a:lumMod val="85000"/>
                  </a:schemeClr>
                </a:solidFill>
              </a:rPr>
            </a:br>
            <a:r>
              <a:rPr sz="800">
                <a:solidFill>
                  <a:schemeClr val="bg1">
                    <a:lumMod val="85000"/>
                  </a:schemeClr>
                </a:solidFill>
              </a:rPr>
              <a:t>STAMP</a:t>
            </a:r>
            <a:br>
              <a:rPr sz="800">
                <a:solidFill>
                  <a:schemeClr val="bg1">
                    <a:lumMod val="85000"/>
                  </a:schemeClr>
                </a:solidFill>
              </a:rPr>
            </a:br>
            <a:r>
              <a:rPr sz="800">
                <a:solidFill>
                  <a:schemeClr val="bg1">
                    <a:lumMod val="85000"/>
                  </a:schemeClr>
                </a:solidFill>
              </a:rPr>
              <a:t>HERE </a:t>
            </a:r>
          </a:p>
        </p:txBody>
      </p:sp>
    </p:spTree>
    <p:extLst>
      <p:ext uri="{BB962C8B-B14F-4D97-AF65-F5344CB8AC3E}">
        <p14:creationId xmlns:p14="http://schemas.microsoft.com/office/powerpoint/2010/main" val="658768243"/>
      </p:ext>
    </p:extLst>
  </p:cSld>
  <p:clrMapOvr>
    <a:masterClrMapping/>
  </p:clrMapOvr>
  <p:extLst>
    <p:ext uri="{DCECCB84-F9BA-43D5-87BE-67443E8EF086}">
      <p15:sldGuideLst xmlns:p15="http://schemas.microsoft.com/office/powerpoint/2012/main">
        <p15:guide id="1" orient="horz" pos="4608">
          <p15:clr>
            <a:srgbClr val="FBAE40"/>
          </p15:clr>
        </p15:guide>
        <p15:guide id="2" orient="horz" pos="288">
          <p15:clr>
            <a:srgbClr val="FBAE40"/>
          </p15:clr>
        </p15:guide>
        <p15:guide id="3" pos="288">
          <p15:clr>
            <a:srgbClr val="FBAE40"/>
          </p15:clr>
        </p15:guide>
        <p15:guide id="4" pos="6048">
          <p15:clr>
            <a:srgbClr val="FBAE40"/>
          </p15:clr>
        </p15:guide>
        <p15:guide id="5" pos="2064">
          <p15:clr>
            <a:srgbClr val="A4A3A4"/>
          </p15:clr>
        </p15:guide>
        <p15:guide id="6" pos="4200">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57198" y="3188368"/>
            <a:ext cx="2834641" cy="363935"/>
          </a:xfrm>
        </p:spPr>
        <p:txBody>
          <a:bodyPr lIns="0" tIns="0" rIns="0" bIns="0" anchor="b">
            <a:noAutofit/>
          </a:bodyPr>
          <a:lstStyle>
            <a:lvl1pPr marL="0" indent="0">
              <a:lnSpc>
                <a:spcPct val="100000"/>
              </a:lnSpc>
              <a:spcBef>
                <a:spcPts val="0"/>
              </a:spcBef>
              <a:buNone/>
              <a:defRPr sz="1500">
                <a:solidFill>
                  <a:schemeClr val="accent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t>Click to edit text</a:t>
            </a:r>
          </a:p>
        </p:txBody>
      </p:sp>
      <p:sp>
        <p:nvSpPr>
          <p:cNvPr id="11" name="Text Placeholder 9"/>
          <p:cNvSpPr>
            <a:spLocks noGrp="1"/>
          </p:cNvSpPr>
          <p:nvPr>
            <p:ph type="body" sz="quarter" idx="11"/>
          </p:nvPr>
        </p:nvSpPr>
        <p:spPr>
          <a:xfrm>
            <a:off x="457199" y="3624067"/>
            <a:ext cx="2834640" cy="847670"/>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13" name="Rectangle 12"/>
          <p:cNvSpPr/>
          <p:nvPr/>
        </p:nvSpPr>
        <p:spPr>
          <a:xfrm>
            <a:off x="457200" y="7178040"/>
            <a:ext cx="9144000"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Picture Placeholder 21"/>
          <p:cNvSpPr>
            <a:spLocks noGrp="1"/>
          </p:cNvSpPr>
          <p:nvPr>
            <p:ph type="pic" sz="quarter" idx="19"/>
          </p:nvPr>
        </p:nvSpPr>
        <p:spPr>
          <a:xfrm>
            <a:off x="457199" y="457200"/>
            <a:ext cx="3200400" cy="2606040"/>
          </a:xfrm>
        </p:spPr>
        <p:txBody>
          <a:bodyPr>
            <a:normAutofit/>
          </a:bodyPr>
          <a:lstStyle>
            <a:lvl1pPr marL="0" indent="0">
              <a:buNone/>
              <a:defRPr sz="1600">
                <a:solidFill>
                  <a:schemeClr val="tx1">
                    <a:lumMod val="65000"/>
                    <a:lumOff val="35000"/>
                  </a:schemeClr>
                </a:solidFill>
              </a:defRPr>
            </a:lvl1pPr>
          </a:lstStyle>
          <a:p>
            <a:r>
              <a:rPr lang="en-US"/>
              <a:t>Click icon to add picture</a:t>
            </a:r>
            <a:endParaRPr/>
          </a:p>
        </p:txBody>
      </p:sp>
      <p:sp>
        <p:nvSpPr>
          <p:cNvPr id="21" name="Text Placeholder 9"/>
          <p:cNvSpPr>
            <a:spLocks noGrp="1"/>
          </p:cNvSpPr>
          <p:nvPr>
            <p:ph type="body" sz="quarter" idx="20"/>
          </p:nvPr>
        </p:nvSpPr>
        <p:spPr>
          <a:xfrm>
            <a:off x="457199" y="4471737"/>
            <a:ext cx="2834640" cy="223896"/>
          </a:xfrm>
        </p:spPr>
        <p:txBody>
          <a:bodyPr lIns="0" tIns="0" rIns="0" bIns="0" anchor="b">
            <a:noAutofit/>
          </a:bodyPr>
          <a:lstStyle>
            <a:lvl1pPr marL="0" indent="0">
              <a:lnSpc>
                <a:spcPct val="114000"/>
              </a:lnSpc>
              <a:spcBef>
                <a:spcPts val="800"/>
              </a:spcBef>
              <a:buNone/>
              <a:defRPr sz="800" b="1">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23" name="Text Placeholder 9"/>
          <p:cNvSpPr>
            <a:spLocks noGrp="1"/>
          </p:cNvSpPr>
          <p:nvPr>
            <p:ph type="body" sz="quarter" idx="21"/>
          </p:nvPr>
        </p:nvSpPr>
        <p:spPr>
          <a:xfrm>
            <a:off x="457199" y="4722992"/>
            <a:ext cx="2834640" cy="2143917"/>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25" name="Rectangle 24"/>
          <p:cNvSpPr/>
          <p:nvPr/>
        </p:nvSpPr>
        <p:spPr>
          <a:xfrm>
            <a:off x="3657598" y="457199"/>
            <a:ext cx="2834643" cy="26060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0" name="Text Placeholder 9"/>
          <p:cNvSpPr>
            <a:spLocks noGrp="1"/>
          </p:cNvSpPr>
          <p:nvPr>
            <p:ph type="body" sz="quarter" idx="22"/>
          </p:nvPr>
        </p:nvSpPr>
        <p:spPr>
          <a:xfrm>
            <a:off x="3977637" y="777239"/>
            <a:ext cx="2194564" cy="1963580"/>
          </a:xfrm>
        </p:spPr>
        <p:txBody>
          <a:bodyPr lIns="0" tIns="0" rIns="0" bIns="0" anchor="ctr">
            <a:noAutofit/>
          </a:bodyPr>
          <a:lstStyle>
            <a:lvl1pPr marL="0" indent="0">
              <a:lnSpc>
                <a:spcPct val="114000"/>
              </a:lnSpc>
              <a:spcBef>
                <a:spcPts val="900"/>
              </a:spcBef>
              <a:buNone/>
              <a:defRPr sz="1100">
                <a:solidFill>
                  <a:schemeClr val="bg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35" name="Text Placeholder 9"/>
          <p:cNvSpPr>
            <a:spLocks noGrp="1"/>
          </p:cNvSpPr>
          <p:nvPr>
            <p:ph type="body" sz="quarter" idx="23"/>
          </p:nvPr>
        </p:nvSpPr>
        <p:spPr>
          <a:xfrm>
            <a:off x="3665820" y="3624068"/>
            <a:ext cx="2834640" cy="1256775"/>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36" name="Text Placeholder 9"/>
          <p:cNvSpPr>
            <a:spLocks noGrp="1"/>
          </p:cNvSpPr>
          <p:nvPr>
            <p:ph type="body" sz="quarter" idx="24"/>
          </p:nvPr>
        </p:nvSpPr>
        <p:spPr>
          <a:xfrm>
            <a:off x="3665820" y="5433870"/>
            <a:ext cx="2834640" cy="1433040"/>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37" name="Text Placeholder 9"/>
          <p:cNvSpPr>
            <a:spLocks noGrp="1"/>
          </p:cNvSpPr>
          <p:nvPr>
            <p:ph type="body" sz="quarter" idx="25" hasCustomPrompt="1"/>
          </p:nvPr>
        </p:nvSpPr>
        <p:spPr>
          <a:xfrm>
            <a:off x="3665820" y="4991100"/>
            <a:ext cx="2834641" cy="369336"/>
          </a:xfrm>
        </p:spPr>
        <p:txBody>
          <a:bodyPr lIns="0" tIns="0" rIns="0" bIns="0" anchor="b">
            <a:noAutofit/>
          </a:bodyPr>
          <a:lstStyle>
            <a:lvl1pPr marL="0" indent="0">
              <a:lnSpc>
                <a:spcPct val="100000"/>
              </a:lnSpc>
              <a:spcBef>
                <a:spcPts val="0"/>
              </a:spcBef>
              <a:buNone/>
              <a:defRPr sz="1500">
                <a:solidFill>
                  <a:schemeClr val="accent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t>Click to edit text</a:t>
            </a:r>
          </a:p>
        </p:txBody>
      </p:sp>
      <p:sp>
        <p:nvSpPr>
          <p:cNvPr id="38" name="Text Placeholder 9"/>
          <p:cNvSpPr>
            <a:spLocks noGrp="1"/>
          </p:cNvSpPr>
          <p:nvPr>
            <p:ph type="body" sz="quarter" idx="26"/>
          </p:nvPr>
        </p:nvSpPr>
        <p:spPr>
          <a:xfrm>
            <a:off x="7028349" y="468034"/>
            <a:ext cx="2572851" cy="226418"/>
          </a:xfrm>
        </p:spPr>
        <p:txBody>
          <a:bodyPr lIns="0" tIns="0" rIns="0" bIns="0" anchor="b">
            <a:noAutofit/>
          </a:bodyPr>
          <a:lstStyle>
            <a:lvl1pPr marL="0" indent="0">
              <a:lnSpc>
                <a:spcPct val="114000"/>
              </a:lnSpc>
              <a:spcBef>
                <a:spcPts val="800"/>
              </a:spcBef>
              <a:buNone/>
              <a:defRPr sz="800" b="1">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dirty="0"/>
              <a:t>Click to edit Master text styles</a:t>
            </a:r>
          </a:p>
        </p:txBody>
      </p:sp>
      <p:sp>
        <p:nvSpPr>
          <p:cNvPr id="39" name="Text Placeholder 9"/>
          <p:cNvSpPr>
            <a:spLocks noGrp="1"/>
          </p:cNvSpPr>
          <p:nvPr>
            <p:ph type="body" sz="quarter" idx="27"/>
          </p:nvPr>
        </p:nvSpPr>
        <p:spPr>
          <a:xfrm>
            <a:off x="7028349" y="728054"/>
            <a:ext cx="2572851" cy="1107357"/>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40" name="Text Placeholder 9"/>
          <p:cNvSpPr>
            <a:spLocks noGrp="1"/>
          </p:cNvSpPr>
          <p:nvPr>
            <p:ph type="body" sz="quarter" idx="28"/>
          </p:nvPr>
        </p:nvSpPr>
        <p:spPr>
          <a:xfrm>
            <a:off x="7028349" y="1976144"/>
            <a:ext cx="2572851" cy="226255"/>
          </a:xfrm>
        </p:spPr>
        <p:txBody>
          <a:bodyPr lIns="0" tIns="0" rIns="0" bIns="0" anchor="b">
            <a:noAutofit/>
          </a:bodyPr>
          <a:lstStyle>
            <a:lvl1pPr marL="0" indent="0">
              <a:lnSpc>
                <a:spcPct val="114000"/>
              </a:lnSpc>
              <a:spcBef>
                <a:spcPts val="800"/>
              </a:spcBef>
              <a:buNone/>
              <a:defRPr sz="800" b="1">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dirty="0"/>
              <a:t>Click to edit Master text styles</a:t>
            </a:r>
          </a:p>
        </p:txBody>
      </p:sp>
      <p:sp>
        <p:nvSpPr>
          <p:cNvPr id="41" name="Text Placeholder 9"/>
          <p:cNvSpPr>
            <a:spLocks noGrp="1"/>
          </p:cNvSpPr>
          <p:nvPr>
            <p:ph type="body" sz="quarter" idx="29"/>
          </p:nvPr>
        </p:nvSpPr>
        <p:spPr>
          <a:xfrm>
            <a:off x="7028349" y="2236002"/>
            <a:ext cx="2572851" cy="277527"/>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42" name="Text Placeholder 9"/>
          <p:cNvSpPr>
            <a:spLocks noGrp="1"/>
          </p:cNvSpPr>
          <p:nvPr>
            <p:ph type="body" sz="quarter" idx="30" hasCustomPrompt="1"/>
          </p:nvPr>
        </p:nvSpPr>
        <p:spPr>
          <a:xfrm>
            <a:off x="7028349" y="3344562"/>
            <a:ext cx="2572852" cy="363306"/>
          </a:xfrm>
        </p:spPr>
        <p:txBody>
          <a:bodyPr lIns="0" tIns="0" rIns="0" bIns="0" anchor="b">
            <a:noAutofit/>
          </a:bodyPr>
          <a:lstStyle>
            <a:lvl1pPr marL="0" indent="0">
              <a:lnSpc>
                <a:spcPct val="100000"/>
              </a:lnSpc>
              <a:spcBef>
                <a:spcPts val="0"/>
              </a:spcBef>
              <a:buNone/>
              <a:defRPr sz="1500">
                <a:solidFill>
                  <a:schemeClr val="accent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t>Click to edit text</a:t>
            </a:r>
          </a:p>
        </p:txBody>
      </p:sp>
      <p:sp>
        <p:nvSpPr>
          <p:cNvPr id="43" name="Text Placeholder 9"/>
          <p:cNvSpPr>
            <a:spLocks noGrp="1"/>
          </p:cNvSpPr>
          <p:nvPr>
            <p:ph type="body" sz="quarter" idx="31"/>
          </p:nvPr>
        </p:nvSpPr>
        <p:spPr>
          <a:xfrm>
            <a:off x="7028349" y="2613794"/>
            <a:ext cx="2572851" cy="730768"/>
          </a:xfrm>
        </p:spPr>
        <p:txBody>
          <a:bodyPr lIns="0" tIns="0" rIns="0" bIns="0" anchor="t">
            <a:noAutofit/>
          </a:bodyPr>
          <a:lstStyle>
            <a:lvl1pPr marL="137160" indent="-137160">
              <a:lnSpc>
                <a:spcPct val="114000"/>
              </a:lnSpc>
              <a:spcBef>
                <a:spcPts val="600"/>
              </a:spcBef>
              <a:buClr>
                <a:schemeClr val="accent1"/>
              </a:buClr>
              <a:buSzPct val="130000"/>
              <a:buFont typeface="Arial" panose="020B0604020202020204" pitchFamily="34" charset="0"/>
              <a:buChar char="•"/>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45" name="Text Placeholder 9"/>
          <p:cNvSpPr>
            <a:spLocks noGrp="1"/>
          </p:cNvSpPr>
          <p:nvPr>
            <p:ph type="body" sz="quarter" idx="32" hasCustomPrompt="1"/>
          </p:nvPr>
        </p:nvSpPr>
        <p:spPr>
          <a:xfrm>
            <a:off x="7028349" y="3763879"/>
            <a:ext cx="2572851" cy="723433"/>
          </a:xfrm>
        </p:spPr>
        <p:txBody>
          <a:bodyPr lIns="0" tIns="0" rIns="0" bIns="0" anchor="t">
            <a:noAutofit/>
          </a:bodyPr>
          <a:lstStyle>
            <a:lvl1pPr marL="0" indent="0">
              <a:lnSpc>
                <a:spcPct val="118000"/>
              </a:lnSpc>
              <a:spcBef>
                <a:spcPts val="0"/>
              </a:spcBef>
              <a:buNone/>
              <a:defRPr sz="800" b="0" baseline="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dirty="0"/>
              <a:t>[Company Name]</a:t>
            </a:r>
            <a:br>
              <a:rPr lang="en-US" dirty="0"/>
            </a:br>
            <a:r>
              <a:rPr lang="en-US" dirty="0"/>
              <a:t>[Street Address]</a:t>
            </a:r>
            <a:br>
              <a:rPr lang="en-US" dirty="0"/>
            </a:br>
            <a:r>
              <a:rPr lang="en-US" dirty="0"/>
              <a:t>[City, ST ZIP Code]</a:t>
            </a:r>
            <a:br>
              <a:rPr lang="en-US" dirty="0"/>
            </a:br>
            <a:r>
              <a:rPr lang="en-US" dirty="0"/>
              <a:t>[Telephone]</a:t>
            </a:r>
            <a:br>
              <a:rPr lang="en-US" dirty="0"/>
            </a:br>
            <a:r>
              <a:rPr lang="en-US" dirty="0"/>
              <a:t>[Email Address]</a:t>
            </a:r>
            <a:endParaRPr dirty="0"/>
          </a:p>
        </p:txBody>
      </p:sp>
      <p:sp>
        <p:nvSpPr>
          <p:cNvPr id="50" name="Text Placeholder 9"/>
          <p:cNvSpPr>
            <a:spLocks noGrp="1"/>
          </p:cNvSpPr>
          <p:nvPr>
            <p:ph type="body" sz="quarter" idx="37" hasCustomPrompt="1"/>
          </p:nvPr>
        </p:nvSpPr>
        <p:spPr>
          <a:xfrm>
            <a:off x="7028349" y="4553060"/>
            <a:ext cx="2572851" cy="256192"/>
          </a:xfrm>
        </p:spPr>
        <p:txBody>
          <a:bodyPr lIns="0" tIns="0" rIns="0" bIns="0" anchor="t">
            <a:noAutofit/>
          </a:bodyPr>
          <a:lstStyle>
            <a:lvl1pPr marL="0" indent="0">
              <a:lnSpc>
                <a:spcPct val="118000"/>
              </a:lnSpc>
              <a:spcBef>
                <a:spcPts val="800"/>
              </a:spcBef>
              <a:buNone/>
              <a:defRPr sz="800" b="0" baseline="0">
                <a:solidFill>
                  <a:schemeClr val="accent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t>[Web Address]</a:t>
            </a:r>
          </a:p>
        </p:txBody>
      </p:sp>
    </p:spTree>
    <p:extLst>
      <p:ext uri="{BB962C8B-B14F-4D97-AF65-F5344CB8AC3E}">
        <p14:creationId xmlns:p14="http://schemas.microsoft.com/office/powerpoint/2010/main" val="239431007"/>
      </p:ext>
    </p:extLst>
  </p:cSld>
  <p:clrMapOvr>
    <a:masterClrMapping/>
  </p:clrMapOvr>
  <p:extLst>
    <p:ext uri="{DCECCB84-F9BA-43D5-87BE-67443E8EF086}">
      <p15:sldGuideLst xmlns:p15="http://schemas.microsoft.com/office/powerpoint/2012/main">
        <p15:guide id="0" pos="288">
          <p15:clr>
            <a:srgbClr val="FBAE40"/>
          </p15:clr>
        </p15:guide>
        <p15:guide id="1" orient="horz" pos="4608">
          <p15:clr>
            <a:srgbClr val="FBAE40"/>
          </p15:clr>
        </p15:guide>
        <p15:guide id="2" orient="horz" pos="288">
          <p15:clr>
            <a:srgbClr val="FBAE40"/>
          </p15:clr>
        </p15:guide>
        <p15:guide id="3" pos="6048">
          <p15:clr>
            <a:srgbClr val="FBAE40"/>
          </p15:clr>
        </p15:guide>
        <p15:guide id="4" pos="2136">
          <p15:clr>
            <a:srgbClr val="A4A3A4"/>
          </p15:clr>
        </p15:guide>
        <p15:guide id="5" pos="4272">
          <p15:clr>
            <a:srgbClr val="A4A3A4"/>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0F0C7E35-61C9-471C-870E-2CE47EA24035}" type="datetimeFigureOut">
              <a:rPr lang="en-US"/>
              <a:t>6/26/2022</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ED236ED2-EF9B-4B9B-9B58-09E1C1CBDE09}" type="slidenum">
              <a:rPr/>
              <a:t>‹Nr.›</a:t>
            </a:fld>
            <a:endParaRPr/>
          </a:p>
        </p:txBody>
      </p:sp>
    </p:spTree>
    <p:extLst>
      <p:ext uri="{BB962C8B-B14F-4D97-AF65-F5344CB8AC3E}">
        <p14:creationId xmlns:p14="http://schemas.microsoft.com/office/powerpoint/2010/main" val="3173466682"/>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a:t>This is a great spot for a mission statement</a:t>
            </a:r>
            <a:endParaRPr lang="en-US" dirty="0"/>
          </a:p>
        </p:txBody>
      </p:sp>
      <p:sp>
        <p:nvSpPr>
          <p:cNvPr id="3" name="Text Placeholder 2"/>
          <p:cNvSpPr>
            <a:spLocks noGrp="1"/>
          </p:cNvSpPr>
          <p:nvPr>
            <p:ph type="body" sz="quarter" idx="11"/>
          </p:nvPr>
        </p:nvSpPr>
        <p:spPr/>
        <p:txBody>
          <a:bodyPr/>
          <a:lstStyle/>
          <a:p>
            <a:r>
              <a:rPr lang="en-US"/>
              <a:t>You can use this fresh, professional brochure just as it is or easily customize it.</a:t>
            </a:r>
          </a:p>
          <a:p>
            <a:r>
              <a:rPr lang="en-US"/>
              <a:t>On the next page, we’ve added a few tips (like this one) to help you get started.</a:t>
            </a:r>
          </a:p>
          <a:p>
            <a:pPr lvl="0"/>
            <a:r>
              <a:rPr lang="en-US"/>
              <a:t>(By the way, to replace photos in the brochure, select an image and delete it. Then click the Insert Picture icon in the placeholder to insert your own photo.)</a:t>
            </a:r>
            <a:endParaRPr lang="en-US" dirty="0"/>
          </a:p>
        </p:txBody>
      </p:sp>
      <p:sp>
        <p:nvSpPr>
          <p:cNvPr id="4" name="Text Placeholder 3"/>
          <p:cNvSpPr>
            <a:spLocks noGrp="1"/>
          </p:cNvSpPr>
          <p:nvPr>
            <p:ph type="body" sz="quarter" idx="12"/>
          </p:nvPr>
        </p:nvSpPr>
        <p:spPr/>
        <p:txBody>
          <a:bodyPr/>
          <a:lstStyle/>
          <a:p>
            <a:r>
              <a:rPr lang="en-US"/>
              <a:t>Your Company Brochure</a:t>
            </a:r>
            <a:endParaRPr lang="en-US" dirty="0"/>
          </a:p>
        </p:txBody>
      </p:sp>
      <p:pic>
        <p:nvPicPr>
          <p:cNvPr id="13" name="Picture Placeholder 12"/>
          <p:cNvPicPr>
            <a:picLocks noGrp="1" noChangeAspect="1"/>
          </p:cNvPicPr>
          <p:nvPr>
            <p:ph type="pic" sz="quarter" idx="13"/>
          </p:nvPr>
        </p:nvPicPr>
        <p:blipFill rotWithShape="1">
          <a:blip r:embed="rId3" cstate="print">
            <a:extLst>
              <a:ext uri="{28A0092B-C50C-407E-A947-70E740481C1C}">
                <a14:useLocalDpi xmlns:a14="http://schemas.microsoft.com/office/drawing/2010/main" val="0"/>
              </a:ext>
            </a:extLst>
          </a:blip>
          <a:srcRect/>
          <a:stretch/>
        </p:blipFill>
        <p:spPr/>
      </p:pic>
      <p:sp>
        <p:nvSpPr>
          <p:cNvPr id="6" name="Text Placeholder 5"/>
          <p:cNvSpPr>
            <a:spLocks noGrp="1"/>
          </p:cNvSpPr>
          <p:nvPr>
            <p:ph type="body" sz="quarter" idx="14"/>
          </p:nvPr>
        </p:nvSpPr>
        <p:spPr/>
        <p:txBody>
          <a:bodyPr/>
          <a:lstStyle/>
          <a:p>
            <a:r>
              <a:rPr lang="en-US"/>
              <a:t>A brief description or your company tagline would work well here</a:t>
            </a:r>
            <a:endParaRPr lang="en-US" dirty="0"/>
          </a:p>
        </p:txBody>
      </p:sp>
      <p:sp>
        <p:nvSpPr>
          <p:cNvPr id="7" name="Text Placeholder 6"/>
          <p:cNvSpPr>
            <a:spLocks noGrp="1"/>
          </p:cNvSpPr>
          <p:nvPr>
            <p:ph type="body" sz="quarter" idx="15"/>
          </p:nvPr>
        </p:nvSpPr>
        <p:spPr/>
        <p:txBody>
          <a:bodyPr/>
          <a:lstStyle/>
          <a:p>
            <a:r>
              <a:rPr lang="en-US" b="1" dirty="0"/>
              <a:t>[Company Name]</a:t>
            </a:r>
          </a:p>
          <a:p>
            <a:r>
              <a:rPr lang="en-US" dirty="0"/>
              <a:t>[Street Address]</a:t>
            </a:r>
          </a:p>
          <a:p>
            <a:r>
              <a:rPr lang="en-US" dirty="0"/>
              <a:t>[City, ST ZIP Code]</a:t>
            </a:r>
            <a:br>
              <a:rPr lang="en-US" dirty="0"/>
            </a:br>
            <a:endParaRPr lang="en-US" dirty="0"/>
          </a:p>
        </p:txBody>
      </p:sp>
      <p:sp>
        <p:nvSpPr>
          <p:cNvPr id="22" name="Text Placeholder 21"/>
          <p:cNvSpPr>
            <a:spLocks noGrp="1"/>
          </p:cNvSpPr>
          <p:nvPr>
            <p:ph type="body" sz="quarter" idx="18"/>
          </p:nvPr>
        </p:nvSpPr>
        <p:spPr/>
        <p:txBody>
          <a:bodyPr/>
          <a:lstStyle/>
          <a:p>
            <a:r>
              <a:rPr lang="en-US"/>
              <a:t>[Recipient Name]</a:t>
            </a:r>
          </a:p>
          <a:p>
            <a:r>
              <a:rPr lang="en-US"/>
              <a:t>[Address]</a:t>
            </a:r>
          </a:p>
          <a:p>
            <a:r>
              <a:rPr lang="en-US"/>
              <a:t>[City, ST  ZIP Code]</a:t>
            </a:r>
            <a:endParaRPr lang="en-US" dirty="0"/>
          </a:p>
        </p:txBody>
      </p:sp>
    </p:spTree>
    <p:extLst>
      <p:ext uri="{BB962C8B-B14F-4D97-AF65-F5344CB8AC3E}">
        <p14:creationId xmlns:p14="http://schemas.microsoft.com/office/powerpoint/2010/main" val="4009884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0"/>
          </p:nvPr>
        </p:nvSpPr>
        <p:spPr/>
        <p:txBody>
          <a:bodyPr/>
          <a:lstStyle/>
          <a:p>
            <a:r>
              <a:rPr lang="en-US"/>
              <a:t>Make It Yours</a:t>
            </a:r>
            <a:endParaRPr lang="en-US" dirty="0"/>
          </a:p>
        </p:txBody>
      </p:sp>
      <p:sp>
        <p:nvSpPr>
          <p:cNvPr id="15" name="Text Placeholder 14"/>
          <p:cNvSpPr>
            <a:spLocks noGrp="1"/>
          </p:cNvSpPr>
          <p:nvPr>
            <p:ph type="body" sz="quarter" idx="11"/>
          </p:nvPr>
        </p:nvSpPr>
        <p:spPr/>
        <p:txBody>
          <a:bodyPr/>
          <a:lstStyle/>
          <a:p>
            <a:r>
              <a:rPr lang="en-US"/>
              <a:t>If you think a document that looks this good has to be difficult to format, think again!</a:t>
            </a:r>
          </a:p>
          <a:p>
            <a:r>
              <a:rPr lang="en-US"/>
              <a:t>The placeholders in this brochure are formatted for you. Enter your own text to make it yours.</a:t>
            </a:r>
            <a:endParaRPr lang="en-US" dirty="0"/>
          </a:p>
        </p:txBody>
      </p:sp>
      <p:pic>
        <p:nvPicPr>
          <p:cNvPr id="2" name="Picture Placeholder 1"/>
          <p:cNvPicPr>
            <a:picLocks noGrp="1" noChangeAspect="1"/>
          </p:cNvPicPr>
          <p:nvPr>
            <p:ph type="pic" sz="quarter" idx="19"/>
          </p:nvPr>
        </p:nvPicPr>
        <p:blipFill rotWithShape="1">
          <a:blip r:embed="rId3" cstate="print">
            <a:extLst>
              <a:ext uri="{28A0092B-C50C-407E-A947-70E740481C1C}">
                <a14:useLocalDpi xmlns:a14="http://schemas.microsoft.com/office/drawing/2010/main" val="0"/>
              </a:ext>
            </a:extLst>
          </a:blip>
          <a:srcRect/>
          <a:stretch/>
        </p:blipFill>
        <p:spPr/>
      </p:pic>
      <p:sp>
        <p:nvSpPr>
          <p:cNvPr id="17" name="Text Placeholder 16"/>
          <p:cNvSpPr>
            <a:spLocks noGrp="1"/>
          </p:cNvSpPr>
          <p:nvPr>
            <p:ph type="body" sz="quarter" idx="20"/>
          </p:nvPr>
        </p:nvSpPr>
        <p:spPr/>
        <p:txBody>
          <a:bodyPr/>
          <a:lstStyle/>
          <a:p>
            <a:r>
              <a:rPr lang="en-US"/>
              <a:t>What do you include in a brochure?</a:t>
            </a:r>
            <a:endParaRPr lang="en-US" dirty="0"/>
          </a:p>
        </p:txBody>
      </p:sp>
      <p:sp>
        <p:nvSpPr>
          <p:cNvPr id="18" name="Text Placeholder 17"/>
          <p:cNvSpPr>
            <a:spLocks noGrp="1"/>
          </p:cNvSpPr>
          <p:nvPr>
            <p:ph type="body" sz="quarter" idx="21"/>
          </p:nvPr>
        </p:nvSpPr>
        <p:spPr/>
        <p:txBody>
          <a:bodyPr/>
          <a:lstStyle/>
          <a:p>
            <a:pPr lvl="0"/>
            <a:r>
              <a:rPr lang="en-US"/>
              <a:t>This spot would be perfect for a mission statement. You might use the right side of the page to summarize how you stand out from the crowd or highlight a brief success story.</a:t>
            </a:r>
          </a:p>
          <a:p>
            <a:pPr lvl="0"/>
            <a:r>
              <a:rPr lang="en-US"/>
              <a:t>(And be sure to pick photos that show off what your company does best. Pictures should always dress to impress.)</a:t>
            </a:r>
          </a:p>
          <a:p>
            <a:pPr lvl="0"/>
            <a:r>
              <a:rPr lang="en-US"/>
              <a:t>You could include a bulleted list of products, services, or major benefits of working with your company. Or just summarize your finer points in a few concise paragraphs.</a:t>
            </a:r>
          </a:p>
          <a:p>
            <a:r>
              <a:rPr lang="en-US"/>
              <a:t>Don’t forget to include some specifics about what you offer, and how you differ from the competition.</a:t>
            </a:r>
            <a:endParaRPr lang="en-US" dirty="0"/>
          </a:p>
        </p:txBody>
      </p:sp>
      <p:sp>
        <p:nvSpPr>
          <p:cNvPr id="12" name="Text Placeholder 11"/>
          <p:cNvSpPr>
            <a:spLocks noGrp="1"/>
          </p:cNvSpPr>
          <p:nvPr>
            <p:ph type="body" sz="quarter" idx="22"/>
          </p:nvPr>
        </p:nvSpPr>
        <p:spPr/>
        <p:txBody>
          <a:bodyPr/>
          <a:lstStyle/>
          <a:p>
            <a:r>
              <a:rPr lang="en-US"/>
              <a:t>“Don’t be shy! Show them how fabulous you are! This is a great spot for a glowing testimonial.”</a:t>
            </a:r>
          </a:p>
          <a:p>
            <a:r>
              <a:rPr lang="en-US" b="1"/>
              <a:t>- Annie D., Charlotte, NC</a:t>
            </a:r>
            <a:endParaRPr lang="en-US" b="1" dirty="0"/>
          </a:p>
        </p:txBody>
      </p:sp>
      <p:sp>
        <p:nvSpPr>
          <p:cNvPr id="19" name="Text Placeholder 18"/>
          <p:cNvSpPr>
            <a:spLocks noGrp="1"/>
          </p:cNvSpPr>
          <p:nvPr>
            <p:ph type="body" sz="quarter" idx="23"/>
          </p:nvPr>
        </p:nvSpPr>
        <p:spPr/>
        <p:txBody>
          <a:bodyPr/>
          <a:lstStyle/>
          <a:p>
            <a:r>
              <a:rPr lang="en-US"/>
              <a:t>We know you could go on for hours about how great your business is. (And we don’t blame you—you’re amazing!)</a:t>
            </a:r>
          </a:p>
          <a:p>
            <a:r>
              <a:rPr lang="en-US"/>
              <a:t>But since you need to keep it short and sweet, here are a few more suggestions of what you might include…</a:t>
            </a:r>
            <a:endParaRPr lang="en-US" dirty="0"/>
          </a:p>
        </p:txBody>
      </p:sp>
      <p:sp>
        <p:nvSpPr>
          <p:cNvPr id="20" name="Text Placeholder 19"/>
          <p:cNvSpPr>
            <a:spLocks noGrp="1"/>
          </p:cNvSpPr>
          <p:nvPr>
            <p:ph type="body" sz="quarter" idx="24"/>
          </p:nvPr>
        </p:nvSpPr>
        <p:spPr/>
        <p:txBody>
          <a:bodyPr/>
          <a:lstStyle/>
          <a:p>
            <a:r>
              <a:rPr lang="en-US"/>
              <a:t>You might try a summary of competitive benefits at left and a brief client success story or some of those glowing testimonials here in the middle.</a:t>
            </a:r>
          </a:p>
          <a:p>
            <a:r>
              <a:rPr lang="en-US"/>
              <a:t>The right side of this page is perfect for a summary of key products or services.</a:t>
            </a:r>
            <a:endParaRPr lang="en-US" dirty="0"/>
          </a:p>
        </p:txBody>
      </p:sp>
      <p:sp>
        <p:nvSpPr>
          <p:cNvPr id="21" name="Text Placeholder 20"/>
          <p:cNvSpPr>
            <a:spLocks noGrp="1"/>
          </p:cNvSpPr>
          <p:nvPr>
            <p:ph type="body" sz="quarter" idx="25"/>
          </p:nvPr>
        </p:nvSpPr>
        <p:spPr/>
        <p:txBody>
          <a:bodyPr/>
          <a:lstStyle/>
          <a:p>
            <a:r>
              <a:rPr lang="en-US"/>
              <a:t>Focus on What You Do Best</a:t>
            </a:r>
            <a:endParaRPr lang="en-US" dirty="0"/>
          </a:p>
        </p:txBody>
      </p:sp>
      <p:sp>
        <p:nvSpPr>
          <p:cNvPr id="22" name="Text Placeholder 21"/>
          <p:cNvSpPr>
            <a:spLocks noGrp="1"/>
          </p:cNvSpPr>
          <p:nvPr>
            <p:ph type="body" sz="quarter" idx="26"/>
          </p:nvPr>
        </p:nvSpPr>
        <p:spPr/>
        <p:txBody>
          <a:bodyPr/>
          <a:lstStyle/>
          <a:p>
            <a:r>
              <a:rPr lang="en-US"/>
              <a:t>Our products and services</a:t>
            </a:r>
            <a:endParaRPr lang="en-US" dirty="0"/>
          </a:p>
        </p:txBody>
      </p:sp>
      <p:sp>
        <p:nvSpPr>
          <p:cNvPr id="23" name="Text Placeholder 22"/>
          <p:cNvSpPr>
            <a:spLocks noGrp="1"/>
          </p:cNvSpPr>
          <p:nvPr>
            <p:ph type="body" sz="quarter" idx="27"/>
          </p:nvPr>
        </p:nvSpPr>
        <p:spPr/>
        <p:txBody>
          <a:bodyPr/>
          <a:lstStyle/>
          <a:p>
            <a:r>
              <a:rPr lang="en-US"/>
              <a:t>This is the place for your ‘elevator pitch.’ If you only had a few seconds to pitch your products or services to someone what would you say?</a:t>
            </a:r>
          </a:p>
          <a:p>
            <a:endParaRPr lang="en-US" dirty="0"/>
          </a:p>
        </p:txBody>
      </p:sp>
      <p:sp>
        <p:nvSpPr>
          <p:cNvPr id="24" name="Text Placeholder 23"/>
          <p:cNvSpPr>
            <a:spLocks noGrp="1"/>
          </p:cNvSpPr>
          <p:nvPr>
            <p:ph type="body" sz="quarter" idx="28"/>
          </p:nvPr>
        </p:nvSpPr>
        <p:spPr/>
        <p:txBody>
          <a:bodyPr/>
          <a:lstStyle/>
          <a:p>
            <a:r>
              <a:rPr lang="en-US"/>
              <a:t>Key clients</a:t>
            </a:r>
            <a:endParaRPr lang="en-US" dirty="0"/>
          </a:p>
        </p:txBody>
      </p:sp>
      <p:sp>
        <p:nvSpPr>
          <p:cNvPr id="25" name="Text Placeholder 24"/>
          <p:cNvSpPr>
            <a:spLocks noGrp="1"/>
          </p:cNvSpPr>
          <p:nvPr>
            <p:ph type="body" sz="quarter" idx="29"/>
          </p:nvPr>
        </p:nvSpPr>
        <p:spPr/>
        <p:txBody>
          <a:bodyPr/>
          <a:lstStyle/>
          <a:p>
            <a:r>
              <a:rPr lang="en-US"/>
              <a:t>You might want to mention a few of your most impressive clients here:</a:t>
            </a:r>
          </a:p>
          <a:p>
            <a:endParaRPr lang="en-US" dirty="0"/>
          </a:p>
        </p:txBody>
      </p:sp>
      <p:sp>
        <p:nvSpPr>
          <p:cNvPr id="26" name="Text Placeholder 25"/>
          <p:cNvSpPr>
            <a:spLocks noGrp="1"/>
          </p:cNvSpPr>
          <p:nvPr>
            <p:ph type="body" sz="quarter" idx="30"/>
          </p:nvPr>
        </p:nvSpPr>
        <p:spPr/>
        <p:txBody>
          <a:bodyPr/>
          <a:lstStyle/>
          <a:p>
            <a:r>
              <a:rPr lang="en-US" dirty="0"/>
              <a:t>Contact Us</a:t>
            </a:r>
          </a:p>
        </p:txBody>
      </p:sp>
      <p:sp>
        <p:nvSpPr>
          <p:cNvPr id="27" name="Text Placeholder 26"/>
          <p:cNvSpPr>
            <a:spLocks noGrp="1"/>
          </p:cNvSpPr>
          <p:nvPr>
            <p:ph type="body" sz="quarter" idx="31"/>
          </p:nvPr>
        </p:nvSpPr>
        <p:spPr/>
        <p:txBody>
          <a:bodyPr/>
          <a:lstStyle/>
          <a:p>
            <a:pPr lvl="0"/>
            <a:r>
              <a:rPr lang="en-US"/>
              <a:t>Big, important company</a:t>
            </a:r>
          </a:p>
          <a:p>
            <a:pPr lvl="0"/>
            <a:r>
              <a:rPr lang="en-US"/>
              <a:t>Really well-known company</a:t>
            </a:r>
          </a:p>
          <a:p>
            <a:pPr lvl="0"/>
            <a:r>
              <a:rPr lang="en-US"/>
              <a:t>Very impressive company</a:t>
            </a:r>
            <a:endParaRPr lang="en-US" dirty="0"/>
          </a:p>
        </p:txBody>
      </p:sp>
      <p:sp>
        <p:nvSpPr>
          <p:cNvPr id="33" name="Text Placeholder 32"/>
          <p:cNvSpPr>
            <a:spLocks noGrp="1"/>
          </p:cNvSpPr>
          <p:nvPr>
            <p:ph type="body" sz="quarter" idx="32"/>
          </p:nvPr>
        </p:nvSpPr>
        <p:spPr/>
        <p:txBody>
          <a:bodyPr/>
          <a:lstStyle/>
          <a:p>
            <a:r>
              <a:rPr lang="en-US" b="1"/>
              <a:t>[Company Name]</a:t>
            </a:r>
          </a:p>
          <a:p>
            <a:r>
              <a:rPr lang="en-US"/>
              <a:t>[Street Address]</a:t>
            </a:r>
          </a:p>
          <a:p>
            <a:r>
              <a:rPr lang="en-US"/>
              <a:t>[City, ST ZIP Code]</a:t>
            </a:r>
          </a:p>
          <a:p>
            <a:r>
              <a:rPr lang="en-US"/>
              <a:t>[Telephone]</a:t>
            </a:r>
          </a:p>
          <a:p>
            <a:r>
              <a:rPr lang="en-US"/>
              <a:t>[Email Address]</a:t>
            </a:r>
            <a:endParaRPr lang="en-US" dirty="0"/>
          </a:p>
        </p:txBody>
      </p:sp>
      <p:sp>
        <p:nvSpPr>
          <p:cNvPr id="38" name="Text Placeholder 37"/>
          <p:cNvSpPr>
            <a:spLocks noGrp="1"/>
          </p:cNvSpPr>
          <p:nvPr>
            <p:ph type="body" sz="quarter" idx="37"/>
          </p:nvPr>
        </p:nvSpPr>
        <p:spPr/>
        <p:txBody>
          <a:bodyPr/>
          <a:lstStyle/>
          <a:p>
            <a:r>
              <a:rPr lang="en-US"/>
              <a:t>[Web Address]</a:t>
            </a:r>
            <a:endParaRPr lang="en-US" dirty="0"/>
          </a:p>
        </p:txBody>
      </p:sp>
    </p:spTree>
    <p:extLst>
      <p:ext uri="{BB962C8B-B14F-4D97-AF65-F5344CB8AC3E}">
        <p14:creationId xmlns:p14="http://schemas.microsoft.com/office/powerpoint/2010/main" val="3218315254"/>
      </p:ext>
    </p:extLst>
  </p:cSld>
  <p:clrMapOvr>
    <a:masterClrMapping/>
  </p:clrMapOvr>
</p:sld>
</file>

<file path=ppt/theme/theme1.xml><?xml version="1.0" encoding="utf-8"?>
<a:theme xmlns:a="http://schemas.openxmlformats.org/drawingml/2006/main" name="Office Theme">
  <a:themeElements>
    <a:clrScheme name="Brochure">
      <a:dk1>
        <a:sysClr val="windowText" lastClr="000000"/>
      </a:dk1>
      <a:lt1>
        <a:sysClr val="window" lastClr="FFFFFF"/>
      </a:lt1>
      <a:dk2>
        <a:srgbClr val="323232"/>
      </a:dk2>
      <a:lt2>
        <a:srgbClr val="E6E6E6"/>
      </a:lt2>
      <a:accent1>
        <a:srgbClr val="74CBC8"/>
      </a:accent1>
      <a:accent2>
        <a:srgbClr val="EDC765"/>
      </a:accent2>
      <a:accent3>
        <a:srgbClr val="8AC867"/>
      </a:accent3>
      <a:accent4>
        <a:srgbClr val="F0924C"/>
      </a:accent4>
      <a:accent5>
        <a:srgbClr val="907CB3"/>
      </a:accent5>
      <a:accent6>
        <a:srgbClr val="E87C8D"/>
      </a:accent6>
      <a:hlink>
        <a:srgbClr val="74CBC8"/>
      </a:hlink>
      <a:folHlink>
        <a:srgbClr val="907CB3"/>
      </a:folHlink>
    </a:clrScheme>
    <a:fontScheme name="Verdana">
      <a:majorFont>
        <a:latin typeface="Verdana"/>
        <a:ea typeface=""/>
        <a:cs typeface=""/>
      </a:majorFont>
      <a:minorFont>
        <a:latin typeface="Verdan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Brochure">
      <a:dk1>
        <a:sysClr val="windowText" lastClr="000000"/>
      </a:dk1>
      <a:lt1>
        <a:sysClr val="window" lastClr="FFFFFF"/>
      </a:lt1>
      <a:dk2>
        <a:srgbClr val="323232"/>
      </a:dk2>
      <a:lt2>
        <a:srgbClr val="E6E6E6"/>
      </a:lt2>
      <a:accent1>
        <a:srgbClr val="74CBC8"/>
      </a:accent1>
      <a:accent2>
        <a:srgbClr val="EDC765"/>
      </a:accent2>
      <a:accent3>
        <a:srgbClr val="8AC867"/>
      </a:accent3>
      <a:accent4>
        <a:srgbClr val="F0924C"/>
      </a:accent4>
      <a:accent5>
        <a:srgbClr val="907CB3"/>
      </a:accent5>
      <a:accent6>
        <a:srgbClr val="E87C8D"/>
      </a:accent6>
      <a:hlink>
        <a:srgbClr val="74CBC8"/>
      </a:hlink>
      <a:folHlink>
        <a:srgbClr val="907CB3"/>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rochure">
      <a:dk1>
        <a:sysClr val="windowText" lastClr="000000"/>
      </a:dk1>
      <a:lt1>
        <a:sysClr val="window" lastClr="FFFFFF"/>
      </a:lt1>
      <a:dk2>
        <a:srgbClr val="323232"/>
      </a:dk2>
      <a:lt2>
        <a:srgbClr val="E6E6E6"/>
      </a:lt2>
      <a:accent1>
        <a:srgbClr val="74CBC8"/>
      </a:accent1>
      <a:accent2>
        <a:srgbClr val="EDC765"/>
      </a:accent2>
      <a:accent3>
        <a:srgbClr val="8AC867"/>
      </a:accent3>
      <a:accent4>
        <a:srgbClr val="F0924C"/>
      </a:accent4>
      <a:accent5>
        <a:srgbClr val="907CB3"/>
      </a:accent5>
      <a:accent6>
        <a:srgbClr val="E87C8D"/>
      </a:accent6>
      <a:hlink>
        <a:srgbClr val="74CBC8"/>
      </a:hlink>
      <a:folHlink>
        <a:srgbClr val="907CB3"/>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Brochure_Blueglass_Trifold_webapp</Template>
  <TotalTime>0</TotalTime>
  <Words>578</Words>
  <Application>Microsoft Office PowerPoint</Application>
  <PresentationFormat>Benutzerdefiniert</PresentationFormat>
  <Paragraphs>44</Paragraphs>
  <Slides>2</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vt:i4>
      </vt:variant>
    </vt:vector>
  </HeadingPairs>
  <TitlesOfParts>
    <vt:vector size="5" baseType="lpstr">
      <vt:lpstr>Arial</vt:lpstr>
      <vt:lpstr>Verdana</vt:lpstr>
      <vt:lpstr>Office Theme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Klaus van Treek</dc:creator>
  <cp:lastModifiedBy>Klaus van Treek</cp:lastModifiedBy>
  <cp:revision>2</cp:revision>
  <dcterms:created xsi:type="dcterms:W3CDTF">2013-12-03T00:42:14Z</dcterms:created>
  <dcterms:modified xsi:type="dcterms:W3CDTF">2022-06-26T13:34:37Z</dcterms:modified>
</cp:coreProperties>
</file>